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29.xml" ContentType="application/vnd.openxmlformats-officedocument.presentationml.slide+xml"/>
  <Override PartName="/ppt/slides/slide5.xml" ContentType="application/vnd.openxmlformats-officedocument.presentationml.slide+xml"/>
  <Override PartName="/ppt/slides/slide32.xml" ContentType="application/vnd.openxmlformats-officedocument.presentationml.slide+xml"/>
  <Override PartName="/ppt/slides/slide24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2.xml.rels" ContentType="application/vnd.openxmlformats-package.relationships+xml"/>
  <Override PartName="/ppt/slides/_rels/slide31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17.png" ContentType="image/png"/>
  <Override PartName="/ppt/media/image1.jpeg" ContentType="image/jpeg"/>
  <Override PartName="/ppt/media/image21.png" ContentType="image/png"/>
  <Override PartName="/ppt/media/image6.png" ContentType="image/png"/>
  <Override PartName="/ppt/media/image38.png" ContentType="image/png"/>
  <Override PartName="/ppt/media/image4.png" ContentType="image/png"/>
  <Override PartName="/ppt/media/image12.png" ContentType="image/png"/>
  <Override PartName="/ppt/media/image5.png" ContentType="image/png"/>
  <Override PartName="/ppt/media/image14.png" ContentType="image/png"/>
  <Override PartName="/ppt/media/image39.png" ContentType="image/png"/>
  <Override PartName="/ppt/media/image9.png" ContentType="image/png"/>
  <Override PartName="/ppt/media/image10.png" ContentType="image/png"/>
  <Override PartName="/ppt/media/image41.png" ContentType="image/png"/>
  <Override PartName="/ppt/media/image69.png" ContentType="image/png"/>
  <Override PartName="/ppt/media/image2.jpeg" ContentType="image/jpeg"/>
  <Override PartName="/ppt/media/image19.png" ContentType="image/png"/>
  <Override PartName="/ppt/media/image20.png" ContentType="image/png"/>
  <Override PartName="/ppt/media/image23.png" ContentType="image/png"/>
  <Override PartName="/ppt/media/image16.png" ContentType="image/png"/>
  <Override PartName="/ppt/media/image26.png" ContentType="image/png"/>
  <Override PartName="/ppt/media/image37.png" ContentType="image/png"/>
  <Override PartName="/ppt/media/image25.png" ContentType="image/png"/>
  <Override PartName="/ppt/media/image30.png" ContentType="image/png"/>
  <Override PartName="/ppt/media/image22.png" ContentType="image/png"/>
  <Override PartName="/ppt/media/image54.png" ContentType="image/png"/>
  <Override PartName="/ppt/media/image33.png" ContentType="image/png"/>
  <Override PartName="/ppt/media/image34.png" ContentType="image/png"/>
  <Override PartName="/ppt/media/image56.png" ContentType="image/png"/>
  <Override PartName="/ppt/media/image35.png" ContentType="image/png"/>
  <Override PartName="/ppt/media/image68.png" ContentType="image/png"/>
  <Override PartName="/ppt/media/image55.png" ContentType="image/png"/>
  <Override PartName="/ppt/media/image43.png" ContentType="image/png"/>
  <Override PartName="/ppt/media/image8.png" ContentType="image/png"/>
  <Override PartName="/ppt/media/image27.png" ContentType="image/png"/>
  <Override PartName="/ppt/media/image73.png" ContentType="image/png"/>
  <Override PartName="/ppt/media/image45.png" ContentType="image/png"/>
  <Override PartName="/ppt/media/image36.png" ContentType="image/png"/>
  <Override PartName="/ppt/media/image46.png" ContentType="image/png"/>
  <Override PartName="/ppt/media/image7.png" ContentType="image/png"/>
  <Override PartName="/ppt/media/image72.png" ContentType="image/png"/>
  <Override PartName="/ppt/media/image48.png" ContentType="image/png"/>
  <Override PartName="/ppt/media/image13.png" ContentType="image/png"/>
  <Override PartName="/ppt/media/image49.png" ContentType="image/png"/>
  <Override PartName="/ppt/media/image29.png" ContentType="image/png"/>
  <Override PartName="/ppt/media/image50.png" ContentType="image/png"/>
  <Override PartName="/ppt/media/image51.png" ContentType="image/png"/>
  <Override PartName="/ppt/media/image53.png" ContentType="image/png"/>
  <Override PartName="/ppt/media/image32.png" ContentType="image/png"/>
  <Override PartName="/ppt/media/image47.png" ContentType="image/png"/>
  <Override PartName="/ppt/media/image57.png" ContentType="image/png"/>
  <Override PartName="/ppt/media/image28.png" ContentType="image/png"/>
  <Override PartName="/ppt/media/image63.png" ContentType="image/png"/>
  <Override PartName="/ppt/media/image52.png" ContentType="image/png"/>
  <Override PartName="/ppt/media/image59.png" ContentType="image/png"/>
  <Override PartName="/ppt/media/image60.png" ContentType="image/png"/>
  <Override PartName="/ppt/media/image31.png" ContentType="image/png"/>
  <Override PartName="/ppt/media/image62.png" ContentType="image/png"/>
  <Override PartName="/ppt/media/image66.png" ContentType="image/png"/>
  <Override PartName="/ppt/media/image42.png" ContentType="image/png"/>
  <Override PartName="/ppt/media/image15.png" ContentType="image/png"/>
  <Override PartName="/ppt/media/image74.png" ContentType="image/png"/>
  <Override PartName="/ppt/media/image40.png" ContentType="image/png"/>
  <Override PartName="/ppt/media/image11.png" ContentType="image/png"/>
  <Override PartName="/ppt/media/image24.png" ContentType="image/png"/>
  <Override PartName="/ppt/media/image67.png" ContentType="image/png"/>
  <Override PartName="/ppt/media/image64.png" ContentType="image/png"/>
  <Override PartName="/ppt/media/image44.png" ContentType="image/png"/>
  <Override PartName="/ppt/media/image18.png" ContentType="image/png"/>
  <Override PartName="/ppt/media/image71.png" ContentType="image/png"/>
  <Override PartName="/ppt/media/image61.png" ContentType="image/png"/>
  <Override PartName="/ppt/media/image76.png" ContentType="image/png"/>
  <Override PartName="/ppt/media/image70.png" ContentType="image/png"/>
  <Override PartName="/ppt/media/image65.png" ContentType="image/png"/>
  <Override PartName="/ppt/media/image58.png" ContentType="image/png"/>
  <Override PartName="/ppt/media/image3.jpeg" ContentType="image/jpeg"/>
  <Override PartName="/ppt/media/image7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6" r:id="rId4"/>
    <p:sldMasterId id="2147483662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7.xml"/><Relationship Id="rId5" Type="http://schemas.openxmlformats.org/officeDocument/2006/relationships/slideMaster" Target="slideMasters/slideMaster1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enc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392760" y="2671920"/>
            <a:ext cx="7843320" cy="171000"/>
          </a:xfrm>
          <a:custGeom>
            <a:avLst/>
            <a:gdLst>
              <a:gd name="textAreaLeft" fmla="*/ 0 w 7843320"/>
              <a:gd name="textAreaRight" fmla="*/ 7847640 w 7843320"/>
              <a:gd name="textAreaTop" fmla="*/ 0 h 171000"/>
              <a:gd name="textAreaBottom" fmla="*/ 175320 h 171000"/>
            </a:gdLst>
            <a:ahLst/>
            <a:cxnLst/>
            <a:rect l="textAreaLeft" t="textAreaTop" r="textAreaRight" b="textAreaBottom"/>
            <a:pathLst>
              <a:path fill="none" w="21799" h="487">
                <a:moveTo>
                  <a:pt x="0" y="368"/>
                </a:moveTo>
                <a:cubicBezTo>
                  <a:pt x="459" y="415"/>
                  <a:pt x="1369" y="582"/>
                  <a:pt x="2022" y="415"/>
                </a:cubicBezTo>
                <a:cubicBezTo>
                  <a:pt x="2817" y="212"/>
                  <a:pt x="3861" y="155"/>
                  <a:pt x="4479" y="293"/>
                </a:cubicBezTo>
                <a:cubicBezTo>
                  <a:pt x="5010" y="412"/>
                  <a:pt x="6462" y="364"/>
                  <a:pt x="7219" y="237"/>
                </a:cubicBezTo>
                <a:cubicBezTo>
                  <a:pt x="8348" y="48"/>
                  <a:pt x="9290" y="115"/>
                  <a:pt x="9940" y="198"/>
                </a:cubicBezTo>
                <a:cubicBezTo>
                  <a:pt x="10666" y="290"/>
                  <a:pt x="12767" y="397"/>
                  <a:pt x="13116" y="434"/>
                </a:cubicBezTo>
                <a:cubicBezTo>
                  <a:pt x="13975" y="525"/>
                  <a:pt x="14754" y="267"/>
                  <a:pt x="15572" y="321"/>
                </a:cubicBezTo>
                <a:cubicBezTo>
                  <a:pt x="16090" y="355"/>
                  <a:pt x="16611" y="357"/>
                  <a:pt x="17131" y="349"/>
                </a:cubicBezTo>
                <a:cubicBezTo>
                  <a:pt x="17772" y="339"/>
                  <a:pt x="18415" y="212"/>
                  <a:pt x="19050" y="293"/>
                </a:cubicBezTo>
                <a:cubicBezTo>
                  <a:pt x="19541" y="355"/>
                  <a:pt x="20039" y="347"/>
                  <a:pt x="20533" y="330"/>
                </a:cubicBezTo>
                <a:cubicBezTo>
                  <a:pt x="20970" y="315"/>
                  <a:pt x="21377" y="110"/>
                  <a:pt x="21799" y="0"/>
                </a:cubicBezTo>
              </a:path>
            </a:pathLst>
          </a:custGeom>
          <a:noFill/>
          <a:ln cap="rnd" w="792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4840" rIns="24840" tIns="24840" bIns="248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3" name=""/>
          <p:cNvGrpSpPr/>
          <p:nvPr/>
        </p:nvGrpSpPr>
        <p:grpSpPr>
          <a:xfrm>
            <a:off x="8290440" y="1442520"/>
            <a:ext cx="1186200" cy="1186560"/>
            <a:chOff x="8290440" y="1442520"/>
            <a:chExt cx="1186200" cy="1186560"/>
          </a:xfrm>
        </p:grpSpPr>
        <p:sp>
          <p:nvSpPr>
            <p:cNvPr id="4" name=""/>
            <p:cNvSpPr/>
            <p:nvPr/>
          </p:nvSpPr>
          <p:spPr>
            <a:xfrm>
              <a:off x="8390160" y="1639080"/>
              <a:ext cx="889920" cy="890280"/>
            </a:xfrm>
            <a:custGeom>
              <a:avLst/>
              <a:gdLst>
                <a:gd name="textAreaLeft" fmla="*/ 0 w 889920"/>
                <a:gd name="textAreaRight" fmla="*/ 894240 w 889920"/>
                <a:gd name="textAreaTop" fmla="*/ 0 h 890280"/>
                <a:gd name="textAreaBottom" fmla="*/ 894600 h 890280"/>
              </a:gdLst>
              <a:ahLst/>
              <a:cxnLst/>
              <a:rect l="textAreaLeft" t="textAreaTop" r="textAreaRight" b="textAreaBottom"/>
              <a:pathLst>
                <a:path w="2484" h="2485">
                  <a:moveTo>
                    <a:pt x="1552" y="0"/>
                  </a:moveTo>
                  <a:lnTo>
                    <a:pt x="0" y="1553"/>
                  </a:lnTo>
                  <a:lnTo>
                    <a:pt x="932" y="2485"/>
                  </a:lnTo>
                  <a:lnTo>
                    <a:pt x="2484" y="932"/>
                  </a:lnTo>
                  <a:lnTo>
                    <a:pt x="2329" y="776"/>
                  </a:lnTo>
                  <a:lnTo>
                    <a:pt x="932" y="2174"/>
                  </a:lnTo>
                  <a:lnTo>
                    <a:pt x="776" y="2018"/>
                  </a:lnTo>
                  <a:lnTo>
                    <a:pt x="2173" y="621"/>
                  </a:lnTo>
                  <a:lnTo>
                    <a:pt x="1863" y="310"/>
                  </a:lnTo>
                  <a:lnTo>
                    <a:pt x="466" y="1708"/>
                  </a:lnTo>
                  <a:lnTo>
                    <a:pt x="311" y="1553"/>
                  </a:lnTo>
                  <a:lnTo>
                    <a:pt x="1708" y="156"/>
                  </a:lnTo>
                  <a:lnTo>
                    <a:pt x="1552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5" name=""/>
            <p:cNvSpPr/>
            <p:nvPr/>
          </p:nvSpPr>
          <p:spPr>
            <a:xfrm>
              <a:off x="9005040" y="1442520"/>
              <a:ext cx="471600" cy="471960"/>
            </a:xfrm>
            <a:custGeom>
              <a:avLst/>
              <a:gdLst>
                <a:gd name="textAreaLeft" fmla="*/ 0 w 471600"/>
                <a:gd name="textAreaRight" fmla="*/ 475920 w 471600"/>
                <a:gd name="textAreaTop" fmla="*/ 0 h 471960"/>
                <a:gd name="textAreaBottom" fmla="*/ 476280 h 471960"/>
              </a:gdLst>
              <a:ahLst/>
              <a:cxnLst/>
              <a:rect l="textAreaLeft" t="textAreaTop" r="textAreaRight" b="textAreaBottom"/>
              <a:pathLst>
                <a:path w="1322" h="1323">
                  <a:moveTo>
                    <a:pt x="0" y="390"/>
                  </a:moveTo>
                  <a:lnTo>
                    <a:pt x="336" y="55"/>
                  </a:lnTo>
                  <a:cubicBezTo>
                    <a:pt x="359" y="32"/>
                    <a:pt x="387" y="15"/>
                    <a:pt x="418" y="7"/>
                  </a:cubicBezTo>
                  <a:cubicBezTo>
                    <a:pt x="449" y="-2"/>
                    <a:pt x="482" y="-2"/>
                    <a:pt x="513" y="7"/>
                  </a:cubicBezTo>
                  <a:cubicBezTo>
                    <a:pt x="544" y="15"/>
                    <a:pt x="572" y="32"/>
                    <a:pt x="596" y="54"/>
                  </a:cubicBezTo>
                  <a:lnTo>
                    <a:pt x="1268" y="728"/>
                  </a:lnTo>
                  <a:cubicBezTo>
                    <a:pt x="1291" y="750"/>
                    <a:pt x="1308" y="779"/>
                    <a:pt x="1316" y="810"/>
                  </a:cubicBezTo>
                  <a:cubicBezTo>
                    <a:pt x="1323" y="841"/>
                    <a:pt x="1324" y="874"/>
                    <a:pt x="1316" y="904"/>
                  </a:cubicBezTo>
                  <a:cubicBezTo>
                    <a:pt x="1308" y="936"/>
                    <a:pt x="1291" y="964"/>
                    <a:pt x="1268" y="986"/>
                  </a:cubicBezTo>
                  <a:lnTo>
                    <a:pt x="931" y="1323"/>
                  </a:lnTo>
                  <a:lnTo>
                    <a:pt x="0" y="39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6" name=""/>
            <p:cNvGrpSpPr/>
            <p:nvPr/>
          </p:nvGrpSpPr>
          <p:grpSpPr>
            <a:xfrm>
              <a:off x="8290440" y="2253960"/>
              <a:ext cx="374760" cy="375120"/>
              <a:chOff x="8290440" y="2253960"/>
              <a:chExt cx="374760" cy="375120"/>
            </a:xfrm>
          </p:grpSpPr>
          <p:sp>
            <p:nvSpPr>
              <p:cNvPr id="7" name=""/>
              <p:cNvSpPr/>
              <p:nvPr/>
            </p:nvSpPr>
            <p:spPr>
              <a:xfrm>
                <a:off x="8290440" y="2253960"/>
                <a:ext cx="374760" cy="375120"/>
              </a:xfrm>
              <a:custGeom>
                <a:avLst/>
                <a:gdLst>
                  <a:gd name="textAreaLeft" fmla="*/ 0 w 374760"/>
                  <a:gd name="textAreaRight" fmla="*/ 379080 w 374760"/>
                  <a:gd name="textAreaTop" fmla="*/ 0 h 375120"/>
                  <a:gd name="textAreaBottom" fmla="*/ 379440 h 375120"/>
                </a:gdLst>
                <a:ahLst/>
                <a:cxnLst/>
                <a:rect l="textAreaLeft" t="textAreaTop" r="textAreaRight" b="textAreaBottom"/>
                <a:pathLst>
                  <a:path w="1053" h="1054">
                    <a:moveTo>
                      <a:pt x="1053" y="931"/>
                    </a:moveTo>
                    <a:lnTo>
                      <a:pt x="0" y="1054"/>
                    </a:lnTo>
                    <a:lnTo>
                      <a:pt x="121" y="0"/>
                    </a:lnTo>
                    <a:lnTo>
                      <a:pt x="1053" y="931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8" name=""/>
              <p:cNvSpPr/>
              <p:nvPr/>
            </p:nvSpPr>
            <p:spPr>
              <a:xfrm>
                <a:off x="8290440" y="2444400"/>
                <a:ext cx="184680" cy="184680"/>
              </a:xfrm>
              <a:custGeom>
                <a:avLst/>
                <a:gdLst>
                  <a:gd name="textAreaLeft" fmla="*/ 0 w 184680"/>
                  <a:gd name="textAreaRight" fmla="*/ 189000 w 184680"/>
                  <a:gd name="textAreaTop" fmla="*/ 0 h 184680"/>
                  <a:gd name="textAreaBottom" fmla="*/ 189000 h 184680"/>
                </a:gdLst>
                <a:ahLst/>
                <a:cxnLst/>
                <a:rect l="textAreaLeft" t="textAreaTop" r="textAreaRight" b="textAreaBottom"/>
                <a:pathLst>
                  <a:path w="525" h="525">
                    <a:moveTo>
                      <a:pt x="525" y="466"/>
                    </a:moveTo>
                    <a:lnTo>
                      <a:pt x="0" y="525"/>
                    </a:lnTo>
                    <a:lnTo>
                      <a:pt x="59" y="0"/>
                    </a:lnTo>
                    <a:lnTo>
                      <a:pt x="525" y="46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40000" y="357480"/>
            <a:ext cx="82756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438732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1600" y="1260000"/>
            <a:ext cx="438732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4_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106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107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08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109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110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11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dt" idx="22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ftr" idx="23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sldNum" idx="24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5CA506-F265-44BF-9F5C-AD5058B7B1B6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5_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118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119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0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121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122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23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25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 idx="26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 idx="27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B5C820-3EC6-44E6-81C1-E28265C771A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6_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130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131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133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134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35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dt" idx="28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ftr" idx="29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sldNum" idx="30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8BBC82-B3AB-41BC-A86C-3EF4BA69352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7_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142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143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44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145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146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47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dt" idx="31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ftr" idx="32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sldNum" idx="33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300EB0A-1839-4C2B-90A6-A3335E631F4E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8_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154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155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56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157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158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59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dt" idx="34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ftr" idx="35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sldNum" idx="36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855F785-28B9-4557-B5B9-320FEF0C43C7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9_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166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167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68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169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170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71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dt" idx="37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ftr" idx="38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sldNum" idx="39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3E1B20-2CAA-4D3B-8712-6CF0FE797E1B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392760" y="2671920"/>
            <a:ext cx="7843320" cy="171000"/>
          </a:xfrm>
          <a:custGeom>
            <a:avLst/>
            <a:gdLst>
              <a:gd name="textAreaLeft" fmla="*/ 0 w 7843320"/>
              <a:gd name="textAreaRight" fmla="*/ 7847640 w 7843320"/>
              <a:gd name="textAreaTop" fmla="*/ 0 h 171000"/>
              <a:gd name="textAreaBottom" fmla="*/ 175320 h 171000"/>
            </a:gdLst>
            <a:ahLst/>
            <a:cxnLst/>
            <a:rect l="textAreaLeft" t="textAreaTop" r="textAreaRight" b="textAreaBottom"/>
            <a:pathLst>
              <a:path fill="none" w="21799" h="487">
                <a:moveTo>
                  <a:pt x="0" y="368"/>
                </a:moveTo>
                <a:cubicBezTo>
                  <a:pt x="459" y="415"/>
                  <a:pt x="1369" y="582"/>
                  <a:pt x="2022" y="415"/>
                </a:cubicBezTo>
                <a:cubicBezTo>
                  <a:pt x="2817" y="212"/>
                  <a:pt x="3861" y="155"/>
                  <a:pt x="4479" y="293"/>
                </a:cubicBezTo>
                <a:cubicBezTo>
                  <a:pt x="5010" y="412"/>
                  <a:pt x="6462" y="364"/>
                  <a:pt x="7219" y="237"/>
                </a:cubicBezTo>
                <a:cubicBezTo>
                  <a:pt x="8348" y="48"/>
                  <a:pt x="9290" y="115"/>
                  <a:pt x="9940" y="198"/>
                </a:cubicBezTo>
                <a:cubicBezTo>
                  <a:pt x="10666" y="290"/>
                  <a:pt x="12767" y="397"/>
                  <a:pt x="13116" y="434"/>
                </a:cubicBezTo>
                <a:cubicBezTo>
                  <a:pt x="13975" y="525"/>
                  <a:pt x="14754" y="267"/>
                  <a:pt x="15572" y="321"/>
                </a:cubicBezTo>
                <a:cubicBezTo>
                  <a:pt x="16090" y="355"/>
                  <a:pt x="16611" y="357"/>
                  <a:pt x="17131" y="349"/>
                </a:cubicBezTo>
                <a:cubicBezTo>
                  <a:pt x="17772" y="339"/>
                  <a:pt x="18415" y="212"/>
                  <a:pt x="19050" y="293"/>
                </a:cubicBezTo>
                <a:cubicBezTo>
                  <a:pt x="19541" y="355"/>
                  <a:pt x="20039" y="347"/>
                  <a:pt x="20533" y="330"/>
                </a:cubicBezTo>
                <a:cubicBezTo>
                  <a:pt x="20970" y="315"/>
                  <a:pt x="21377" y="110"/>
                  <a:pt x="21799" y="0"/>
                </a:cubicBezTo>
              </a:path>
            </a:pathLst>
          </a:custGeom>
          <a:noFill/>
          <a:ln cap="rnd" w="792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4840" rIns="24840" tIns="24840" bIns="248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13" name=""/>
          <p:cNvGrpSpPr/>
          <p:nvPr/>
        </p:nvGrpSpPr>
        <p:grpSpPr>
          <a:xfrm>
            <a:off x="8290440" y="1442520"/>
            <a:ext cx="1186200" cy="1186560"/>
            <a:chOff x="8290440" y="1442520"/>
            <a:chExt cx="1186200" cy="1186560"/>
          </a:xfrm>
        </p:grpSpPr>
        <p:sp>
          <p:nvSpPr>
            <p:cNvPr id="14" name=""/>
            <p:cNvSpPr/>
            <p:nvPr/>
          </p:nvSpPr>
          <p:spPr>
            <a:xfrm>
              <a:off x="8390160" y="1639080"/>
              <a:ext cx="889920" cy="890280"/>
            </a:xfrm>
            <a:custGeom>
              <a:avLst/>
              <a:gdLst>
                <a:gd name="textAreaLeft" fmla="*/ 0 w 889920"/>
                <a:gd name="textAreaRight" fmla="*/ 894240 w 889920"/>
                <a:gd name="textAreaTop" fmla="*/ 0 h 890280"/>
                <a:gd name="textAreaBottom" fmla="*/ 894600 h 890280"/>
              </a:gdLst>
              <a:ahLst/>
              <a:cxnLst/>
              <a:rect l="textAreaLeft" t="textAreaTop" r="textAreaRight" b="textAreaBottom"/>
              <a:pathLst>
                <a:path w="2484" h="2485">
                  <a:moveTo>
                    <a:pt x="1552" y="0"/>
                  </a:moveTo>
                  <a:lnTo>
                    <a:pt x="0" y="1553"/>
                  </a:lnTo>
                  <a:lnTo>
                    <a:pt x="932" y="2485"/>
                  </a:lnTo>
                  <a:lnTo>
                    <a:pt x="2484" y="932"/>
                  </a:lnTo>
                  <a:lnTo>
                    <a:pt x="2329" y="776"/>
                  </a:lnTo>
                  <a:lnTo>
                    <a:pt x="932" y="2174"/>
                  </a:lnTo>
                  <a:lnTo>
                    <a:pt x="776" y="2018"/>
                  </a:lnTo>
                  <a:lnTo>
                    <a:pt x="2173" y="621"/>
                  </a:lnTo>
                  <a:lnTo>
                    <a:pt x="1863" y="310"/>
                  </a:lnTo>
                  <a:lnTo>
                    <a:pt x="466" y="1708"/>
                  </a:lnTo>
                  <a:lnTo>
                    <a:pt x="311" y="1553"/>
                  </a:lnTo>
                  <a:lnTo>
                    <a:pt x="1708" y="156"/>
                  </a:lnTo>
                  <a:lnTo>
                    <a:pt x="1552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5" name=""/>
            <p:cNvSpPr/>
            <p:nvPr/>
          </p:nvSpPr>
          <p:spPr>
            <a:xfrm>
              <a:off x="9005040" y="1442520"/>
              <a:ext cx="471600" cy="471960"/>
            </a:xfrm>
            <a:custGeom>
              <a:avLst/>
              <a:gdLst>
                <a:gd name="textAreaLeft" fmla="*/ 0 w 471600"/>
                <a:gd name="textAreaRight" fmla="*/ 475920 w 471600"/>
                <a:gd name="textAreaTop" fmla="*/ 0 h 471960"/>
                <a:gd name="textAreaBottom" fmla="*/ 476280 h 471960"/>
              </a:gdLst>
              <a:ahLst/>
              <a:cxnLst/>
              <a:rect l="textAreaLeft" t="textAreaTop" r="textAreaRight" b="textAreaBottom"/>
              <a:pathLst>
                <a:path w="1322" h="1323">
                  <a:moveTo>
                    <a:pt x="0" y="390"/>
                  </a:moveTo>
                  <a:lnTo>
                    <a:pt x="336" y="55"/>
                  </a:lnTo>
                  <a:cubicBezTo>
                    <a:pt x="359" y="32"/>
                    <a:pt x="387" y="15"/>
                    <a:pt x="418" y="7"/>
                  </a:cubicBezTo>
                  <a:cubicBezTo>
                    <a:pt x="449" y="-2"/>
                    <a:pt x="482" y="-2"/>
                    <a:pt x="513" y="7"/>
                  </a:cubicBezTo>
                  <a:cubicBezTo>
                    <a:pt x="544" y="15"/>
                    <a:pt x="572" y="32"/>
                    <a:pt x="596" y="54"/>
                  </a:cubicBezTo>
                  <a:lnTo>
                    <a:pt x="1268" y="728"/>
                  </a:lnTo>
                  <a:cubicBezTo>
                    <a:pt x="1291" y="750"/>
                    <a:pt x="1308" y="779"/>
                    <a:pt x="1316" y="810"/>
                  </a:cubicBezTo>
                  <a:cubicBezTo>
                    <a:pt x="1323" y="841"/>
                    <a:pt x="1324" y="874"/>
                    <a:pt x="1316" y="904"/>
                  </a:cubicBezTo>
                  <a:cubicBezTo>
                    <a:pt x="1308" y="936"/>
                    <a:pt x="1291" y="964"/>
                    <a:pt x="1268" y="986"/>
                  </a:cubicBezTo>
                  <a:lnTo>
                    <a:pt x="931" y="1323"/>
                  </a:lnTo>
                  <a:lnTo>
                    <a:pt x="0" y="39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16" name=""/>
            <p:cNvGrpSpPr/>
            <p:nvPr/>
          </p:nvGrpSpPr>
          <p:grpSpPr>
            <a:xfrm>
              <a:off x="8290440" y="2253960"/>
              <a:ext cx="374760" cy="375120"/>
              <a:chOff x="8290440" y="2253960"/>
              <a:chExt cx="374760" cy="375120"/>
            </a:xfrm>
          </p:grpSpPr>
          <p:sp>
            <p:nvSpPr>
              <p:cNvPr id="17" name=""/>
              <p:cNvSpPr/>
              <p:nvPr/>
            </p:nvSpPr>
            <p:spPr>
              <a:xfrm>
                <a:off x="8290440" y="2253960"/>
                <a:ext cx="374760" cy="375120"/>
              </a:xfrm>
              <a:custGeom>
                <a:avLst/>
                <a:gdLst>
                  <a:gd name="textAreaLeft" fmla="*/ 0 w 374760"/>
                  <a:gd name="textAreaRight" fmla="*/ 379080 w 374760"/>
                  <a:gd name="textAreaTop" fmla="*/ 0 h 375120"/>
                  <a:gd name="textAreaBottom" fmla="*/ 379440 h 375120"/>
                </a:gdLst>
                <a:ahLst/>
                <a:cxnLst/>
                <a:rect l="textAreaLeft" t="textAreaTop" r="textAreaRight" b="textAreaBottom"/>
                <a:pathLst>
                  <a:path w="1053" h="1054">
                    <a:moveTo>
                      <a:pt x="1053" y="931"/>
                    </a:moveTo>
                    <a:lnTo>
                      <a:pt x="0" y="1054"/>
                    </a:lnTo>
                    <a:lnTo>
                      <a:pt x="121" y="0"/>
                    </a:lnTo>
                    <a:lnTo>
                      <a:pt x="1053" y="931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18" name=""/>
              <p:cNvSpPr/>
              <p:nvPr/>
            </p:nvSpPr>
            <p:spPr>
              <a:xfrm>
                <a:off x="8290440" y="2444400"/>
                <a:ext cx="184680" cy="184680"/>
              </a:xfrm>
              <a:custGeom>
                <a:avLst/>
                <a:gdLst>
                  <a:gd name="textAreaLeft" fmla="*/ 0 w 184680"/>
                  <a:gd name="textAreaRight" fmla="*/ 189000 w 184680"/>
                  <a:gd name="textAreaTop" fmla="*/ 0 h 184680"/>
                  <a:gd name="textAreaBottom" fmla="*/ 189000 h 184680"/>
                </a:gdLst>
                <a:ahLst/>
                <a:cxnLst/>
                <a:rect l="textAreaLeft" t="textAreaTop" r="textAreaRight" b="textAreaBottom"/>
                <a:pathLst>
                  <a:path w="525" h="525">
                    <a:moveTo>
                      <a:pt x="525" y="466"/>
                    </a:moveTo>
                    <a:lnTo>
                      <a:pt x="0" y="525"/>
                    </a:lnTo>
                    <a:lnTo>
                      <a:pt x="59" y="0"/>
                    </a:lnTo>
                    <a:lnTo>
                      <a:pt x="525" y="46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357480"/>
            <a:ext cx="82756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68040" cy="32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enci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22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23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4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25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26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dt" idx="1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sldNum" idx="3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FF9256A-6F62-4244-8399-955CCBFF45DC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34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35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36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37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38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39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4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5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6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C247B5F-1479-4CD6-8EEA-EA8DA77AA841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1_Penci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46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47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48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49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50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51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7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ftr" idx="8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sldNum" idx="9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ED9CC0-A3A6-4783-84BC-B0E02F15E6A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58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59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60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61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62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63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dt" idx="10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ftr" idx="11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sldNum" idx="12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9365F0-F938-44F4-A7B0-6493FCE171BF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1_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70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71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72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73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74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75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 idx="13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ftr" idx="14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sldNum" idx="15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46C8F2-CE94-4D81-AC0D-A76BBED12C0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2_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82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83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84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85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86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87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16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 idx="17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 idx="18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A6574A3-9C69-4763-87A9-E952D357EB2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3_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"/>
          <p:cNvSpPr/>
          <p:nvPr/>
        </p:nvSpPr>
        <p:spPr>
          <a:xfrm>
            <a:off x="219240" y="5233680"/>
            <a:ext cx="9648360" cy="154440"/>
          </a:xfrm>
          <a:custGeom>
            <a:avLst/>
            <a:gdLst>
              <a:gd name="textAreaLeft" fmla="*/ 0 w 9648360"/>
              <a:gd name="textAreaRight" fmla="*/ 9652680 w 9648360"/>
              <a:gd name="textAreaTop" fmla="*/ 0 h 154440"/>
              <a:gd name="textAreaBottom" fmla="*/ 158760 h 154440"/>
            </a:gdLst>
            <a:ahLst/>
            <a:cxnLst/>
            <a:rect l="textAreaLeft" t="textAreaTop" r="textAreaRight" b="textAreaBottom"/>
            <a:pathLst>
              <a:path fill="none" w="26813" h="441">
                <a:moveTo>
                  <a:pt x="0" y="368"/>
                </a:moveTo>
                <a:cubicBezTo>
                  <a:pt x="314" y="441"/>
                  <a:pt x="2248" y="454"/>
                  <a:pt x="2487" y="415"/>
                </a:cubicBezTo>
                <a:cubicBezTo>
                  <a:pt x="2727" y="376"/>
                  <a:pt x="5302" y="253"/>
                  <a:pt x="5509" y="293"/>
                </a:cubicBezTo>
                <a:cubicBezTo>
                  <a:pt x="5716" y="333"/>
                  <a:pt x="8687" y="186"/>
                  <a:pt x="8880" y="236"/>
                </a:cubicBezTo>
                <a:cubicBezTo>
                  <a:pt x="9073" y="285"/>
                  <a:pt x="12054" y="183"/>
                  <a:pt x="12227" y="198"/>
                </a:cubicBezTo>
                <a:cubicBezTo>
                  <a:pt x="12399" y="213"/>
                  <a:pt x="15703" y="393"/>
                  <a:pt x="16132" y="434"/>
                </a:cubicBezTo>
                <a:cubicBezTo>
                  <a:pt x="16559" y="475"/>
                  <a:pt x="18813" y="312"/>
                  <a:pt x="19153" y="321"/>
                </a:cubicBezTo>
                <a:cubicBezTo>
                  <a:pt x="19495" y="330"/>
                  <a:pt x="20618" y="355"/>
                  <a:pt x="21071" y="349"/>
                </a:cubicBezTo>
                <a:cubicBezTo>
                  <a:pt x="21524" y="343"/>
                  <a:pt x="22759" y="224"/>
                  <a:pt x="23432" y="293"/>
                </a:cubicBezTo>
                <a:cubicBezTo>
                  <a:pt x="24105" y="361"/>
                  <a:pt x="24643" y="347"/>
                  <a:pt x="25255" y="330"/>
                </a:cubicBezTo>
                <a:cubicBezTo>
                  <a:pt x="25868" y="313"/>
                  <a:pt x="26294" y="110"/>
                  <a:pt x="26813" y="0"/>
                </a:cubicBezTo>
              </a:path>
            </a:pathLst>
          </a:custGeom>
          <a:noFill/>
          <a:ln cap="rnd" w="57600">
            <a:solidFill>
              <a:srgbClr val="95613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040" rIns="14040" tIns="14040" bIns="14040" anchor="t">
            <a:noAutofit/>
          </a:bodyPr>
          <a:p>
            <a:pPr>
              <a:lnSpc>
                <a:spcPct val="100000"/>
              </a:lnSpc>
            </a:pPr>
            <a:endParaRPr b="1" lang="en-US" sz="14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grpSp>
        <p:nvGrpSpPr>
          <p:cNvPr id="94" name=""/>
          <p:cNvGrpSpPr/>
          <p:nvPr/>
        </p:nvGrpSpPr>
        <p:grpSpPr>
          <a:xfrm>
            <a:off x="8829000" y="72720"/>
            <a:ext cx="727560" cy="727560"/>
            <a:chOff x="8829000" y="72720"/>
            <a:chExt cx="727560" cy="727560"/>
          </a:xfrm>
        </p:grpSpPr>
        <p:sp>
          <p:nvSpPr>
            <p:cNvPr id="95" name=""/>
            <p:cNvSpPr/>
            <p:nvPr/>
          </p:nvSpPr>
          <p:spPr>
            <a:xfrm>
              <a:off x="8890200" y="193320"/>
              <a:ext cx="545400" cy="545760"/>
            </a:xfrm>
            <a:custGeom>
              <a:avLst/>
              <a:gdLst>
                <a:gd name="textAreaLeft" fmla="*/ 0 w 545400"/>
                <a:gd name="textAreaRight" fmla="*/ 549720 w 545400"/>
                <a:gd name="textAreaTop" fmla="*/ 0 h 545760"/>
                <a:gd name="textAreaBottom" fmla="*/ 550080 h 545760"/>
              </a:gdLst>
              <a:ahLst/>
              <a:cxnLst/>
              <a:rect l="textAreaLeft" t="textAreaTop" r="textAreaRight" b="textAreaBottom"/>
              <a:pathLst>
                <a:path w="1527" h="1528">
                  <a:moveTo>
                    <a:pt x="955" y="0"/>
                  </a:moveTo>
                  <a:lnTo>
                    <a:pt x="0" y="955"/>
                  </a:lnTo>
                  <a:lnTo>
                    <a:pt x="573" y="1528"/>
                  </a:lnTo>
                  <a:lnTo>
                    <a:pt x="1527" y="573"/>
                  </a:lnTo>
                  <a:lnTo>
                    <a:pt x="1432" y="478"/>
                  </a:lnTo>
                  <a:lnTo>
                    <a:pt x="572" y="1337"/>
                  </a:lnTo>
                  <a:lnTo>
                    <a:pt x="478" y="1241"/>
                  </a:lnTo>
                  <a:lnTo>
                    <a:pt x="1337" y="381"/>
                  </a:lnTo>
                  <a:lnTo>
                    <a:pt x="1146" y="191"/>
                  </a:lnTo>
                  <a:lnTo>
                    <a:pt x="287" y="1050"/>
                  </a:lnTo>
                  <a:lnTo>
                    <a:pt x="191" y="954"/>
                  </a:lnTo>
                  <a:lnTo>
                    <a:pt x="1050" y="95"/>
                  </a:lnTo>
                  <a:lnTo>
                    <a:pt x="955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96" name=""/>
            <p:cNvSpPr/>
            <p:nvPr/>
          </p:nvSpPr>
          <p:spPr>
            <a:xfrm>
              <a:off x="9268200" y="72720"/>
              <a:ext cx="288360" cy="288360"/>
            </a:xfrm>
            <a:custGeom>
              <a:avLst/>
              <a:gdLst>
                <a:gd name="textAreaLeft" fmla="*/ 0 w 288360"/>
                <a:gd name="textAreaRight" fmla="*/ 292680 w 288360"/>
                <a:gd name="textAreaTop" fmla="*/ 0 h 288360"/>
                <a:gd name="textAreaBottom" fmla="*/ 292680 h 288360"/>
              </a:gdLst>
              <a:ahLst/>
              <a:cxnLst/>
              <a:rect l="textAreaLeft" t="textAreaTop" r="textAreaRight" b="textAreaBottom"/>
              <a:pathLst>
                <a:path w="813" h="813">
                  <a:moveTo>
                    <a:pt x="0" y="240"/>
                  </a:moveTo>
                  <a:lnTo>
                    <a:pt x="207" y="33"/>
                  </a:lnTo>
                  <a:cubicBezTo>
                    <a:pt x="221" y="19"/>
                    <a:pt x="238" y="9"/>
                    <a:pt x="257" y="4"/>
                  </a:cubicBezTo>
                  <a:cubicBezTo>
                    <a:pt x="276" y="-1"/>
                    <a:pt x="296" y="-1"/>
                    <a:pt x="315" y="4"/>
                  </a:cubicBezTo>
                  <a:cubicBezTo>
                    <a:pt x="334" y="9"/>
                    <a:pt x="352" y="19"/>
                    <a:pt x="365" y="33"/>
                  </a:cubicBezTo>
                  <a:lnTo>
                    <a:pt x="780" y="447"/>
                  </a:lnTo>
                  <a:cubicBezTo>
                    <a:pt x="794" y="461"/>
                    <a:pt x="804" y="478"/>
                    <a:pt x="809" y="497"/>
                  </a:cubicBezTo>
                  <a:cubicBezTo>
                    <a:pt x="814" y="516"/>
                    <a:pt x="814" y="536"/>
                    <a:pt x="809" y="555"/>
                  </a:cubicBezTo>
                  <a:cubicBezTo>
                    <a:pt x="804" y="574"/>
                    <a:pt x="793" y="592"/>
                    <a:pt x="780" y="605"/>
                  </a:cubicBezTo>
                  <a:lnTo>
                    <a:pt x="573" y="813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grpSp>
          <p:nvGrpSpPr>
            <p:cNvPr id="97" name=""/>
            <p:cNvGrpSpPr/>
            <p:nvPr/>
          </p:nvGrpSpPr>
          <p:grpSpPr>
            <a:xfrm>
              <a:off x="8829000" y="571320"/>
              <a:ext cx="228600" cy="228960"/>
              <a:chOff x="8829000" y="571320"/>
              <a:chExt cx="228600" cy="228960"/>
            </a:xfrm>
          </p:grpSpPr>
          <p:sp>
            <p:nvSpPr>
              <p:cNvPr id="98" name=""/>
              <p:cNvSpPr/>
              <p:nvPr/>
            </p:nvSpPr>
            <p:spPr>
              <a:xfrm>
                <a:off x="8829000" y="571320"/>
                <a:ext cx="228600" cy="228960"/>
              </a:xfrm>
              <a:custGeom>
                <a:avLst/>
                <a:gdLst>
                  <a:gd name="textAreaLeft" fmla="*/ 0 w 228600"/>
                  <a:gd name="textAreaRight" fmla="*/ 232920 w 228600"/>
                  <a:gd name="textAreaTop" fmla="*/ 0 h 228960"/>
                  <a:gd name="textAreaBottom" fmla="*/ 233280 h 228960"/>
                </a:gdLst>
                <a:ahLst/>
                <a:cxnLst/>
                <a:rect l="textAreaLeft" t="textAreaTop" r="textAreaRight" b="textAreaBottom"/>
                <a:pathLst>
                  <a:path w="647" h="648">
                    <a:moveTo>
                      <a:pt x="647" y="572"/>
                    </a:moveTo>
                    <a:lnTo>
                      <a:pt x="0" y="648"/>
                    </a:lnTo>
                    <a:lnTo>
                      <a:pt x="75" y="0"/>
                    </a:lnTo>
                    <a:lnTo>
                      <a:pt x="647" y="572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8829000" y="688320"/>
                <a:ext cx="111960" cy="111960"/>
              </a:xfrm>
              <a:custGeom>
                <a:avLst/>
                <a:gdLst>
                  <a:gd name="textAreaLeft" fmla="*/ 0 w 111960"/>
                  <a:gd name="textAreaRight" fmla="*/ 116280 w 111960"/>
                  <a:gd name="textAreaTop" fmla="*/ 0 h 111960"/>
                  <a:gd name="textAreaBottom" fmla="*/ 116280 h 111960"/>
                </a:gdLst>
                <a:ahLst/>
                <a:cxnLst/>
                <a:rect l="textAreaLeft" t="textAreaTop" r="textAreaRight" b="textAreaBottom"/>
                <a:pathLst>
                  <a:path w="323" h="323">
                    <a:moveTo>
                      <a:pt x="323" y="286"/>
                    </a:moveTo>
                    <a:lnTo>
                      <a:pt x="0" y="323"/>
                    </a:lnTo>
                    <a:lnTo>
                      <a:pt x="36" y="0"/>
                    </a:lnTo>
                    <a:lnTo>
                      <a:pt x="323" y="286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>
                  <a:lnSpc>
                    <a:spcPct val="100000"/>
                  </a:lnSpc>
                </a:pPr>
                <a:endParaRPr b="1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  <a:ea typeface="DejaVu Sans"/>
                </a:endParaRPr>
              </a:p>
            </p:txBody>
          </p:sp>
        </p:grpSp>
      </p:grp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5680" cy="6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8995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5"/>
              </a:spcBef>
              <a:buClr>
                <a:srgbClr val="ff8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dt" idx="19"/>
          </p:nvPr>
        </p:nvSpPr>
        <p:spPr>
          <a:xfrm>
            <a:off x="54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ftr" idx="20"/>
          </p:nvPr>
        </p:nvSpPr>
        <p:spPr>
          <a:xfrm>
            <a:off x="3420000" y="5400000"/>
            <a:ext cx="32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sldNum" idx="21"/>
          </p:nvPr>
        </p:nvSpPr>
        <p:spPr>
          <a:xfrm>
            <a:off x="7200000" y="5400000"/>
            <a:ext cx="233568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C37F9D-7B25-467B-961E-9E2746DF8FA7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  <p:sldLayoutId id="2147483664" r:id="rId3"/>
    <p:sldLayoutId id="2147483665" r:id="rId4"/>
    <p:sldLayoutId id="2147483666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2"/>
    <p:sldLayoutId id="2147483653" r:id="rId3"/>
    <p:sldLayoutId id="2147483654" r:id="rId4"/>
    <p:sldLayoutId id="2147483655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  <p:sldLayoutId id="2147483658" r:id="rId3"/>
    <p:sldLayoutId id="2147483659" r:id="rId4"/>
    <p:sldLayoutId id="2147483660" r:id="rId5"/>
    <p:sldLayoutId id="2147483661" r:id="rId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slideLayout" Target="../slideLayouts/slideLayout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slideLayout" Target="../slideLayouts/slideLayout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slideLayout" Target="../slideLayouts/slideLayout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60000" y="1436040"/>
            <a:ext cx="7555680" cy="24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highlight>
                  <a:srgbClr val="ffffff"/>
                </a:highlight>
                <a:uFillTx/>
                <a:latin typeface="Arial"/>
              </a:rPr>
              <a:t>Python</a:t>
            </a:r>
            <a:r>
              <a:rPr b="0" lang="zh-Hant" sz="3200" strike="noStrike" u="none">
                <a:solidFill>
                  <a:srgbClr val="ff8000"/>
                </a:solidFill>
                <a:effectLst/>
                <a:highlight>
                  <a:srgbClr val="ffffff"/>
                </a:highlight>
                <a:uFillTx/>
                <a:latin typeface="Arial"/>
              </a:rPr>
              <a:t>網站框架開發助理證書</a:t>
            </a:r>
            <a:r>
              <a:rPr b="0" lang="en-US" sz="3200" strike="noStrike" u="none">
                <a:solidFill>
                  <a:srgbClr val="ff8000"/>
                </a:solidFill>
                <a:effectLst/>
                <a:highlight>
                  <a:srgbClr val="ffffff"/>
                </a:highlight>
                <a:uFillTx/>
                <a:latin typeface="Arial"/>
              </a:rPr>
              <a:t>(CT290DS008)</a:t>
            </a:r>
            <a:br>
              <a:rPr sz="3200"/>
            </a:br>
            <a:br>
              <a:rPr sz="3200"/>
            </a:br>
            <a:r>
              <a:rPr b="0" lang="en-US" sz="3200" strike="noStrike" u="none">
                <a:solidFill>
                  <a:srgbClr val="ff8000"/>
                </a:solidFill>
                <a:effectLst/>
                <a:highlight>
                  <a:srgbClr val="ffffff"/>
                </a:highlight>
                <a:uFillTx/>
                <a:latin typeface="Arial"/>
              </a:rPr>
              <a:t>Group Project : </a:t>
            </a:r>
            <a:r>
              <a:rPr b="0" lang="zh-Hant" sz="3200" strike="noStrike" u="none">
                <a:solidFill>
                  <a:srgbClr val="ff8000"/>
                </a:solidFill>
                <a:effectLst/>
                <a:highlight>
                  <a:srgbClr val="ffffff"/>
                </a:highlight>
                <a:uFillTx/>
                <a:latin typeface="Arial"/>
              </a:rPr>
              <a:t>黃國雄</a:t>
            </a:r>
            <a:r>
              <a:rPr b="0" lang="en-US" sz="3200" strike="noStrike" u="none">
                <a:solidFill>
                  <a:srgbClr val="ff8000"/>
                </a:solidFill>
                <a:effectLst/>
                <a:highlight>
                  <a:srgbClr val="ffffff"/>
                </a:highlight>
                <a:uFillTx/>
                <a:latin typeface="Arial"/>
              </a:rPr>
              <a:t>(22)</a:t>
            </a:r>
            <a:br>
              <a:rPr sz="3200"/>
            </a:b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23"/>
          <p:cNvSpPr/>
          <p:nvPr/>
        </p:nvSpPr>
        <p:spPr>
          <a:xfrm>
            <a:off x="542520" y="339120"/>
            <a:ext cx="88156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Customer – Search Property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720000" y="1080000"/>
            <a:ext cx="5983200" cy="341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59B9A1-107D-4C85-A962-63C9873BD1FC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20"/>
          <p:cNvSpPr/>
          <p:nvPr/>
        </p:nvSpPr>
        <p:spPr>
          <a:xfrm>
            <a:off x="542520" y="339120"/>
            <a:ext cx="88156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Customer - Property Inquiry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900000" y="1260000"/>
            <a:ext cx="8098200" cy="343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52BA27F-3B04-4CA4-A648-27A8C116D8FB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24"/>
          <p:cNvSpPr/>
          <p:nvPr/>
        </p:nvSpPr>
        <p:spPr>
          <a:xfrm>
            <a:off x="360000" y="241200"/>
            <a:ext cx="93585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Customer - Edit / Delete Dashboard Inquiry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2355480" y="685440"/>
            <a:ext cx="4050720" cy="4442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C43124A-2EF5-447F-8614-DB0C73714C17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21"/>
          <p:cNvSpPr/>
          <p:nvPr/>
        </p:nvSpPr>
        <p:spPr>
          <a:xfrm>
            <a:off x="542520" y="339120"/>
            <a:ext cx="88156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Customer - Reset Password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900000" y="1071720"/>
            <a:ext cx="6108120" cy="388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458B184-9978-41BD-B97F-8BBCC2B35EFA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4"/>
          <p:cNvSpPr/>
          <p:nvPr/>
        </p:nvSpPr>
        <p:spPr>
          <a:xfrm>
            <a:off x="900000" y="422280"/>
            <a:ext cx="8098560" cy="11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Salesperson - Login to Admin Dashboard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980000" y="1080000"/>
            <a:ext cx="4678560" cy="397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E08C681-39F3-46B1-87F8-D8BC8B4767A9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3"/>
          <p:cNvSpPr/>
          <p:nvPr/>
        </p:nvSpPr>
        <p:spPr>
          <a:xfrm>
            <a:off x="542520" y="339120"/>
            <a:ext cx="88156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Salesperson - Add Property News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720000" y="1080000"/>
            <a:ext cx="5860440" cy="3778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E8982A8-9B63-4E4B-95BD-48039D142F68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6"/>
          <p:cNvSpPr/>
          <p:nvPr/>
        </p:nvSpPr>
        <p:spPr>
          <a:xfrm>
            <a:off x="542520" y="339120"/>
            <a:ext cx="88156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Salesperson - Add Property List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1070280" y="900000"/>
            <a:ext cx="4508280" cy="4168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AF3CC15-5057-4B5F-A90F-FFFA49832F5A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8"/>
          <p:cNvSpPr/>
          <p:nvPr/>
        </p:nvSpPr>
        <p:spPr>
          <a:xfrm>
            <a:off x="542520" y="339120"/>
            <a:ext cx="88156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Salesperson - Create Job Opening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720000" y="1118160"/>
            <a:ext cx="5758560" cy="374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EA4B12E-8AB8-4FA3-BA03-3A8736106095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25"/>
          <p:cNvSpPr/>
          <p:nvPr/>
        </p:nvSpPr>
        <p:spPr>
          <a:xfrm>
            <a:off x="542520" y="339120"/>
            <a:ext cx="88156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Salesperson - Admin Task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900000" y="863640"/>
            <a:ext cx="4080600" cy="431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E933505-FC24-463F-B3AE-8677F5731E11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720000" y="1049400"/>
            <a:ext cx="7376400" cy="398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Admin Portal 1 (Records Management)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670680" y="1080000"/>
            <a:ext cx="7065360" cy="3850560"/>
          </a:xfrm>
          <a:prstGeom prst="rect">
            <a:avLst/>
          </a:prstGeom>
          <a:noFill/>
          <a:ln w="25200">
            <a:noFill/>
          </a:ln>
        </p:spPr>
      </p:pic>
      <p:sp>
        <p:nvSpPr>
          <p:cNvPr id="217" name=""/>
          <p:cNvSpPr/>
          <p:nvPr/>
        </p:nvSpPr>
        <p:spPr>
          <a:xfrm>
            <a:off x="6480000" y="1800000"/>
            <a:ext cx="1436040" cy="35604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1BFAA2-9051-4679-BA9C-F7D4832B3477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/>
          </p:nvPr>
        </p:nvSpPr>
        <p:spPr>
          <a:xfrm>
            <a:off x="900000" y="1260000"/>
            <a:ext cx="8347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spcAft>
                <a:spcPts val="1001"/>
              </a:spcAft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pc="6" strike="noStrike" u="none">
                <a:solidFill>
                  <a:srgbClr val="26221f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Help a friend establish an online presence for </a:t>
            </a:r>
            <a:r>
              <a:rPr b="0" lang="en-US" sz="2000" spc="6" strike="noStrike" u="none">
                <a:solidFill>
                  <a:srgbClr val="ea7500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property website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01"/>
              </a:spcAft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pc="6" strike="noStrike" u="none">
                <a:solidFill>
                  <a:srgbClr val="26221f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Provide a centralized, easy‑to‑use platform for buyers (customers) and sellers (salespersons)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01"/>
              </a:spcAft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pc="6" strike="noStrike" u="none">
                <a:solidFill>
                  <a:srgbClr val="26221f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Use Django and full‑stack web development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01"/>
              </a:spcAft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pc="6" strike="noStrike" u="none">
                <a:solidFill>
                  <a:srgbClr val="26221f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Build a modern search and filter features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0"/>
              </a:spcAft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pc="6" strike="noStrike" u="none">
                <a:solidFill>
                  <a:srgbClr val="26221f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Explore UI/UX design and branding in a practical context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title"/>
          </p:nvPr>
        </p:nvSpPr>
        <p:spPr>
          <a:xfrm>
            <a:off x="720000" y="26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Project - Introduction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6DBF4C-B185-49DC-B2CB-3EE1C2B99F18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900000" y="3240000"/>
            <a:ext cx="4105800" cy="1518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6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Admin Portal 2 (DB Export / Import)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720000" y="3161520"/>
            <a:ext cx="5081040" cy="1874160"/>
          </a:xfrm>
          <a:prstGeom prst="rect">
            <a:avLst/>
          </a:prstGeom>
          <a:noFill/>
          <a:ln w="25200">
            <a:noFill/>
          </a:ln>
        </p:spPr>
      </p:pic>
      <p:pic>
        <p:nvPicPr>
          <p:cNvPr id="221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720000" y="1080000"/>
            <a:ext cx="4493160" cy="1975680"/>
          </a:xfrm>
          <a:prstGeom prst="rect">
            <a:avLst/>
          </a:prstGeom>
          <a:noFill/>
          <a:ln w="25200">
            <a:noFill/>
          </a:ln>
        </p:spPr>
      </p:pic>
      <p:sp>
        <p:nvSpPr>
          <p:cNvPr id="222" name=""/>
          <p:cNvSpPr/>
          <p:nvPr/>
        </p:nvSpPr>
        <p:spPr>
          <a:xfrm>
            <a:off x="1872000" y="3601080"/>
            <a:ext cx="716040" cy="17604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915120" y="999360"/>
            <a:ext cx="2646000" cy="187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1908000" y="1368000"/>
            <a:ext cx="716040" cy="17604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5"/>
          <a:stretch/>
        </p:blipFill>
        <p:spPr>
          <a:xfrm>
            <a:off x="3960000" y="810000"/>
            <a:ext cx="3059640" cy="2125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6"/>
          <a:stretch/>
        </p:blipFill>
        <p:spPr>
          <a:xfrm>
            <a:off x="5220000" y="3236040"/>
            <a:ext cx="3685680" cy="179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3E7054-D85B-43A5-81FE-A3404ABD0C85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900000" y="978120"/>
            <a:ext cx="5937120" cy="407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Admin Portal 3 (Edit record)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40000" y="1080000"/>
            <a:ext cx="7369920" cy="383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0" name=""/>
          <p:cNvSpPr/>
          <p:nvPr/>
        </p:nvSpPr>
        <p:spPr>
          <a:xfrm>
            <a:off x="1620000" y="4634640"/>
            <a:ext cx="4677120" cy="35604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1E8150-0D03-4C31-A5AD-4D513FAE99A8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Homepage &amp; Search page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697680" y="900000"/>
            <a:ext cx="3438360" cy="413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718600" y="900000"/>
            <a:ext cx="2737440" cy="422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4608000" y="2340000"/>
            <a:ext cx="716040" cy="536040"/>
          </a:xfrm>
          <a:prstGeom prst="rightArrow">
            <a:avLst>
              <a:gd name="adj1" fmla="val 50000"/>
              <a:gd name="adj2" fmla="val 33333"/>
            </a:avLst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916200" y="947160"/>
            <a:ext cx="3219840" cy="408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4"/>
          <a:stretch/>
        </p:blipFill>
        <p:spPr>
          <a:xfrm>
            <a:off x="5892120" y="936000"/>
            <a:ext cx="2532600" cy="3957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0FD85D-AF2B-4265-ADC5-B77D33908656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7029360" y="1440000"/>
            <a:ext cx="2105640" cy="274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3780000" y="911160"/>
            <a:ext cx="2954880" cy="4126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544320" y="900000"/>
            <a:ext cx="2873520" cy="413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Our properties &amp; Property details &amp; Inquiry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522360" y="1213200"/>
            <a:ext cx="2893680" cy="3462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2" name=""/>
          <p:cNvSpPr/>
          <p:nvPr/>
        </p:nvSpPr>
        <p:spPr>
          <a:xfrm rot="12000">
            <a:off x="2481120" y="3921480"/>
            <a:ext cx="898920" cy="28656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3780000" y="1260000"/>
            <a:ext cx="3247200" cy="305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7408080" y="1620000"/>
            <a:ext cx="1947960" cy="251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5" name=""/>
          <p:cNvSpPr/>
          <p:nvPr/>
        </p:nvSpPr>
        <p:spPr>
          <a:xfrm rot="12000">
            <a:off x="5901480" y="2913480"/>
            <a:ext cx="682560" cy="28692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6" name=""/>
          <p:cNvSpPr/>
          <p:nvPr/>
        </p:nvSpPr>
        <p:spPr>
          <a:xfrm rot="12000">
            <a:off x="7020000" y="3813840"/>
            <a:ext cx="825480" cy="32292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C36BD6-D7C6-4B8C-BA13-B4B9431D7165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Other Services – Mortgage Calculator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720000" y="810000"/>
            <a:ext cx="2516040" cy="429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833720" y="810000"/>
            <a:ext cx="2362320" cy="4476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4320000" y="2521800"/>
            <a:ext cx="716040" cy="536040"/>
          </a:xfrm>
          <a:prstGeom prst="rightArrow">
            <a:avLst>
              <a:gd name="adj1" fmla="val 50000"/>
              <a:gd name="adj2" fmla="val 33333"/>
            </a:avLst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729000" y="900000"/>
            <a:ext cx="3048840" cy="433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4"/>
          <a:stretch/>
        </p:blipFill>
        <p:spPr>
          <a:xfrm>
            <a:off x="5400000" y="1097640"/>
            <a:ext cx="2974680" cy="358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BC3568-8E16-4F1B-B6DF-EBC45AD239E9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7"/>
          <p:cNvSpPr/>
          <p:nvPr/>
        </p:nvSpPr>
        <p:spPr>
          <a:xfrm>
            <a:off x="540360" y="180000"/>
            <a:ext cx="8275680" cy="6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Other Services – Job Opening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40000" y="871920"/>
            <a:ext cx="2363040" cy="4344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6" name=""/>
          <p:cNvSpPr/>
          <p:nvPr/>
        </p:nvSpPr>
        <p:spPr>
          <a:xfrm>
            <a:off x="3132000" y="2448000"/>
            <a:ext cx="357840" cy="357840"/>
          </a:xfrm>
          <a:prstGeom prst="rightArrow">
            <a:avLst>
              <a:gd name="adj1" fmla="val 47852"/>
              <a:gd name="adj2" fmla="val 33333"/>
            </a:avLst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1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287960" y="810360"/>
            <a:ext cx="2368080" cy="431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6986880" y="810000"/>
            <a:ext cx="2549160" cy="440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9" name="" descr=""/>
          <p:cNvPicPr/>
          <p:nvPr/>
        </p:nvPicPr>
        <p:blipFill>
          <a:blip r:embed="rId4"/>
          <a:stretch/>
        </p:blipFill>
        <p:spPr>
          <a:xfrm>
            <a:off x="745200" y="900000"/>
            <a:ext cx="2157840" cy="388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0" name="" descr=""/>
          <p:cNvPicPr/>
          <p:nvPr/>
        </p:nvPicPr>
        <p:blipFill>
          <a:blip r:embed="rId5"/>
          <a:stretch/>
        </p:blipFill>
        <p:spPr>
          <a:xfrm>
            <a:off x="3672000" y="900000"/>
            <a:ext cx="2332080" cy="413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6120000" y="2448000"/>
            <a:ext cx="357840" cy="357840"/>
          </a:xfrm>
          <a:prstGeom prst="rightArrow">
            <a:avLst>
              <a:gd name="adj1" fmla="val 47852"/>
              <a:gd name="adj2" fmla="val 33333"/>
            </a:avLst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6"/>
          <a:stretch/>
        </p:blipFill>
        <p:spPr>
          <a:xfrm>
            <a:off x="6770880" y="902880"/>
            <a:ext cx="2351160" cy="4134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AED14A-4194-4455-A2C2-865876A53A68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5282280" y="1080000"/>
            <a:ext cx="2813760" cy="359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720000" y="1061280"/>
            <a:ext cx="3237840" cy="397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9"/>
          <p:cNvSpPr/>
          <p:nvPr/>
        </p:nvSpPr>
        <p:spPr>
          <a:xfrm>
            <a:off x="540360" y="180000"/>
            <a:ext cx="8275680" cy="6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Other Services – Property News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4284000" y="2448000"/>
            <a:ext cx="716040" cy="536040"/>
          </a:xfrm>
          <a:prstGeom prst="rightArrow">
            <a:avLst>
              <a:gd name="adj1" fmla="val 50000"/>
              <a:gd name="adj2" fmla="val 33333"/>
            </a:avLst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39560" y="1080000"/>
            <a:ext cx="3156480" cy="381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9" name="" descr="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5144400" y="1080000"/>
            <a:ext cx="2951640" cy="392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0" name=""/>
          <p:cNvSpPr/>
          <p:nvPr/>
        </p:nvSpPr>
        <p:spPr>
          <a:xfrm rot="12000">
            <a:off x="2417400" y="4068000"/>
            <a:ext cx="710280" cy="30384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309BD9-705C-4458-9E8E-E03373C81E95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PlaceHolder 11"/>
          <p:cNvSpPr/>
          <p:nvPr/>
        </p:nvSpPr>
        <p:spPr>
          <a:xfrm>
            <a:off x="540000" y="180000"/>
            <a:ext cx="8275680" cy="6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About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900000" y="900000"/>
            <a:ext cx="2360520" cy="422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3600000" y="887400"/>
            <a:ext cx="2244600" cy="414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5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6038640" y="900000"/>
            <a:ext cx="3217680" cy="413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720000" y="900000"/>
            <a:ext cx="3013920" cy="386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5"/>
          <a:stretch/>
        </p:blipFill>
        <p:spPr>
          <a:xfrm>
            <a:off x="4128120" y="900000"/>
            <a:ext cx="2169720" cy="38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6"/>
          <a:stretch/>
        </p:blipFill>
        <p:spPr>
          <a:xfrm>
            <a:off x="6552360" y="1127520"/>
            <a:ext cx="2805480" cy="337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D06C84-EB39-40AC-8499-2C11B051E466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5400000" y="1080000"/>
            <a:ext cx="4068000" cy="341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646560" y="1080000"/>
            <a:ext cx="3671280" cy="362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PlaceHolder 13"/>
          <p:cNvSpPr/>
          <p:nvPr/>
        </p:nvSpPr>
        <p:spPr>
          <a:xfrm>
            <a:off x="540000" y="180000"/>
            <a:ext cx="8275680" cy="6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Member Register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540000" y="900000"/>
            <a:ext cx="3706560" cy="422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4" name="" descr="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5580000" y="1080000"/>
            <a:ext cx="3956040" cy="375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5" name=""/>
          <p:cNvSpPr/>
          <p:nvPr/>
        </p:nvSpPr>
        <p:spPr>
          <a:xfrm>
            <a:off x="4572000" y="2376000"/>
            <a:ext cx="716040" cy="536040"/>
          </a:xfrm>
          <a:prstGeom prst="rightArrow">
            <a:avLst>
              <a:gd name="adj1" fmla="val 50000"/>
              <a:gd name="adj2" fmla="val 33333"/>
            </a:avLst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86" name=""/>
          <p:cNvSpPr/>
          <p:nvPr/>
        </p:nvSpPr>
        <p:spPr>
          <a:xfrm rot="12000">
            <a:off x="3390480" y="1092600"/>
            <a:ext cx="565560" cy="23472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87" name=""/>
          <p:cNvSpPr/>
          <p:nvPr/>
        </p:nvSpPr>
        <p:spPr>
          <a:xfrm rot="12000">
            <a:off x="5735880" y="2421360"/>
            <a:ext cx="1251360" cy="35640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5163B4-3613-422B-B74D-2E633D066B0E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4006800" y="1112760"/>
            <a:ext cx="4451400" cy="352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1080000" y="1800000"/>
            <a:ext cx="2368440" cy="1827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PlaceHolder 17"/>
          <p:cNvSpPr/>
          <p:nvPr/>
        </p:nvSpPr>
        <p:spPr>
          <a:xfrm>
            <a:off x="540000" y="180000"/>
            <a:ext cx="8275680" cy="6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Login &amp; Dashboard &amp; Logout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540000" y="1048320"/>
            <a:ext cx="4136040" cy="3685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4860000" y="1026000"/>
            <a:ext cx="4136040" cy="383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4" name=""/>
          <p:cNvSpPr/>
          <p:nvPr/>
        </p:nvSpPr>
        <p:spPr>
          <a:xfrm rot="12000">
            <a:off x="6260760" y="3859560"/>
            <a:ext cx="1179000" cy="35640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95" name=""/>
          <p:cNvSpPr/>
          <p:nvPr/>
        </p:nvSpPr>
        <p:spPr>
          <a:xfrm rot="12000">
            <a:off x="1221840" y="2982960"/>
            <a:ext cx="529560" cy="2512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96" name=""/>
          <p:cNvSpPr/>
          <p:nvPr/>
        </p:nvSpPr>
        <p:spPr>
          <a:xfrm rot="12000">
            <a:off x="7890480" y="1183680"/>
            <a:ext cx="528480" cy="17640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50EABC-3C77-43E0-BC8F-CBA6AB44BD9D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Issues Faced During Development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900000" y="1260000"/>
            <a:ext cx="8347680" cy="39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spcAft>
                <a:spcPts val="1001"/>
              </a:spcAft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pc="6" strike="noStrike" u="none">
                <a:solidFill>
                  <a:srgbClr val="26221f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Limited resources (time, manpower)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spcAft>
                <a:spcPts val="1001"/>
              </a:spcAft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pc="6" strike="noStrike" u="none">
                <a:solidFill>
                  <a:srgbClr val="26221f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Learning curve with Django framework and DB migrations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spcAft>
                <a:spcPts val="1001"/>
              </a:spcAft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pc="6" strike="noStrike" u="none">
                <a:solidFill>
                  <a:srgbClr val="26221f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Data consistency problems (importing property records, cleaning formats)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spcAft>
                <a:spcPts val="1001"/>
              </a:spcAft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pc="6" strike="noStrike" u="none">
                <a:solidFill>
                  <a:srgbClr val="26221f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UI/UX challenges (responsive design, compact layouts, sliders)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spcAft>
                <a:spcPts val="1001"/>
              </a:spcAft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pc="6" strike="noStrike" u="none">
                <a:solidFill>
                  <a:srgbClr val="26221f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Debugging template and namespace errors in Django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spcAft>
                <a:spcPts val="1001"/>
              </a:spcAft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pc="6" strike="noStrike" u="none">
                <a:solidFill>
                  <a:srgbClr val="26221f"/>
                </a:solidFill>
                <a:effectLst/>
                <a:uFillTx/>
                <a:latin typeface="GintoCopilotVariable-Regular_wght15E0000"/>
                <a:ea typeface="GintoCopilotVariable-Regular_wght15E0000"/>
              </a:rPr>
              <a:t>Balancing backend functionality with polished frontend design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EDDEFC-6A37-4C63-8B9F-BF6397F3A971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6228000" y="1080000"/>
            <a:ext cx="3238200" cy="3120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540000" y="1126800"/>
            <a:ext cx="4335120" cy="337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PlaceHolder 19"/>
          <p:cNvSpPr/>
          <p:nvPr/>
        </p:nvSpPr>
        <p:spPr>
          <a:xfrm>
            <a:off x="540000" y="180000"/>
            <a:ext cx="8275680" cy="6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Reset Password 1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699480" y="1260000"/>
            <a:ext cx="3927960" cy="359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2" name="" descr="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5220000" y="1260000"/>
            <a:ext cx="3706200" cy="351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3" name=""/>
          <p:cNvSpPr/>
          <p:nvPr/>
        </p:nvSpPr>
        <p:spPr>
          <a:xfrm rot="12000">
            <a:off x="3739320" y="3196080"/>
            <a:ext cx="757080" cy="2512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04" name=""/>
          <p:cNvSpPr/>
          <p:nvPr/>
        </p:nvSpPr>
        <p:spPr>
          <a:xfrm rot="12000">
            <a:off x="7267320" y="2593080"/>
            <a:ext cx="710280" cy="28440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05" name=""/>
          <p:cNvSpPr/>
          <p:nvPr/>
        </p:nvSpPr>
        <p:spPr>
          <a:xfrm>
            <a:off x="5217840" y="2573280"/>
            <a:ext cx="716040" cy="536040"/>
          </a:xfrm>
          <a:prstGeom prst="rightArrow">
            <a:avLst>
              <a:gd name="adj1" fmla="val 50000"/>
              <a:gd name="adj2" fmla="val 33333"/>
            </a:avLst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77D22A-A8EA-466A-98B1-CEF56501FA3B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76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PlaceHolder 8"/>
          <p:cNvSpPr/>
          <p:nvPr/>
        </p:nvSpPr>
        <p:spPr>
          <a:xfrm>
            <a:off x="540000" y="180000"/>
            <a:ext cx="8275680" cy="6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08" name="PlaceHolder 10"/>
          <p:cNvSpPr/>
          <p:nvPr/>
        </p:nvSpPr>
        <p:spPr>
          <a:xfrm>
            <a:off x="540360" y="250200"/>
            <a:ext cx="82756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Reset Password 2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137840" y="2573280"/>
            <a:ext cx="716040" cy="536040"/>
          </a:xfrm>
          <a:prstGeom prst="rightArrow">
            <a:avLst>
              <a:gd name="adj1" fmla="val 50000"/>
              <a:gd name="adj2" fmla="val 33333"/>
            </a:avLst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40000" y="1261080"/>
            <a:ext cx="3596040" cy="320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1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744520" y="1260000"/>
            <a:ext cx="3791520" cy="3215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3"/>
          <a:stretch/>
        </p:blipFill>
        <p:spPr>
          <a:xfrm>
            <a:off x="900000" y="1260000"/>
            <a:ext cx="2863440" cy="379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4"/>
          <a:stretch/>
        </p:blipFill>
        <p:spPr>
          <a:xfrm>
            <a:off x="5399280" y="1392840"/>
            <a:ext cx="3958920" cy="256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9C2506A-26DB-416C-A8CD-30E42B20F90D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PlaceHolder 4"/>
          <p:cNvSpPr/>
          <p:nvPr/>
        </p:nvSpPr>
        <p:spPr>
          <a:xfrm>
            <a:off x="540000" y="180000"/>
            <a:ext cx="8275680" cy="6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927360" y="1080000"/>
            <a:ext cx="2848680" cy="3736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7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086080" y="1080000"/>
            <a:ext cx="4809960" cy="328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8" name="PlaceHolder 5"/>
          <p:cNvSpPr/>
          <p:nvPr/>
        </p:nvSpPr>
        <p:spPr>
          <a:xfrm>
            <a:off x="540360" y="250200"/>
            <a:ext cx="82756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Reset Password 3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4368240" y="2520000"/>
            <a:ext cx="716040" cy="536040"/>
          </a:xfrm>
          <a:prstGeom prst="rightArrow">
            <a:avLst>
              <a:gd name="adj1" fmla="val 50000"/>
              <a:gd name="adj2" fmla="val 33333"/>
            </a:avLst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3"/>
          <a:stretch/>
        </p:blipFill>
        <p:spPr>
          <a:xfrm>
            <a:off x="4741200" y="3134880"/>
            <a:ext cx="588240" cy="18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4"/>
          <a:stretch/>
        </p:blipFill>
        <p:spPr>
          <a:xfrm>
            <a:off x="491040" y="1260000"/>
            <a:ext cx="3647160" cy="33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5"/>
          <a:stretch/>
        </p:blipFill>
        <p:spPr>
          <a:xfrm>
            <a:off x="5473080" y="1260000"/>
            <a:ext cx="3885120" cy="3385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219B34-B7FA-4284-ABB4-1732386D82AB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How to Overcome Issues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900000" y="1260000"/>
            <a:ext cx="8995680" cy="338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Use UML (Class Diagram → Structure, Use Case Diagram→ Functionality, Sequence Diagram → Interaction) into clear milestones with achievable goals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Use robust data validation scripts for clean imports (Individual Assignment)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Apply Bootstrap grid and CSS refinements for responsive layouts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Iteratively test and refine search filters and sliders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Seek AI / community support for Django troubleshooting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57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1813F3-DF89-4F86-8C2B-7DB945C10A64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2"/>
          <p:cNvSpPr/>
          <p:nvPr/>
        </p:nvSpPr>
        <p:spPr>
          <a:xfrm>
            <a:off x="542520" y="339120"/>
            <a:ext cx="827568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Use Case Diagram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700000" y="1080000"/>
            <a:ext cx="4138920" cy="391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1CC459-13CB-4493-9CC1-BFA93E7FD29D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40000" y="175680"/>
            <a:ext cx="8275680" cy="6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Web Site Structure Diagram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440000" y="972000"/>
            <a:ext cx="6696000" cy="418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1658880" y="972000"/>
            <a:ext cx="6477120" cy="4044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92F33E-AECC-4D21-93BB-AEBDAAA723AB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22"/>
          <p:cNvSpPr/>
          <p:nvPr/>
        </p:nvSpPr>
        <p:spPr>
          <a:xfrm>
            <a:off x="542520" y="339120"/>
            <a:ext cx="827568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Class Diagram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796320" y="827640"/>
            <a:ext cx="4062600" cy="4464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1" name=""/>
          <p:cNvSpPr/>
          <p:nvPr/>
        </p:nvSpPr>
        <p:spPr>
          <a:xfrm>
            <a:off x="5220000" y="1260000"/>
            <a:ext cx="4138920" cy="375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highlight>
                  <a:srgbClr val="ff8000"/>
                </a:highlight>
                <a:uFillTx/>
                <a:latin typeface="Arial"/>
                <a:ea typeface="DejaVu Sans"/>
              </a:rPr>
              <a:t>Description: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Customer: User account fields (id, username, email, etc.)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Salesperson: Agent profile fields (name, photo, contact, etc.)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Listing: Property detail fields (title, address, price, photos, etc.)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Contact: Inquiry form fields (name, email, message, etc.)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News: Article fields (title, description, photo, etc.)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Job: Job posting fields (title, location, description, etc.)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Relationships: Salesperson creates Listings, News, and Jobs; Customer makes Contacts; Listing receives Contacts.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520C9B5-BEEC-4DB2-AF28-BBB00ADA3EC4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5"/>
          <p:cNvSpPr/>
          <p:nvPr/>
        </p:nvSpPr>
        <p:spPr>
          <a:xfrm>
            <a:off x="864000" y="251640"/>
            <a:ext cx="82756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Customer – Member Registration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776160" y="1176120"/>
            <a:ext cx="6422040" cy="350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81F04F4-0FB6-4223-B744-7862827F7D3D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6"/>
          <p:cNvSpPr/>
          <p:nvPr/>
        </p:nvSpPr>
        <p:spPr>
          <a:xfrm>
            <a:off x="542520" y="339120"/>
            <a:ext cx="88156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Customer – Login Dashboard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080000" y="989640"/>
            <a:ext cx="5399280" cy="42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FECA94C-B2FE-4438-828C-7605B5044B35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</TotalTime>
  <Application>LibreOffice/25.8.3.2$MacOSX_AARCH64 LibreOffice_project/8ca8d55c161d602844f5428fa4b58097424e324e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2026-01-26T12:43:35Z</dcterms:created>
  <dc:creator/>
  <dc:description>This work is licensed under a Creative Commons 0 License.
It makes use of the works of kka_libo_design@ashisuto.co.jp.</dc:description>
  <dc:language>zh-Hant</dc:language>
  <cp:lastModifiedBy/>
  <dcterms:modified xsi:type="dcterms:W3CDTF">2026-01-28T09:53:33Z</dcterms:modified>
  <cp:revision>100</cp:revision>
  <dc:subject/>
  <dc:title>Pencil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